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48" r:id="rId35"/>
    <p:sldId id="349" r:id="rId36"/>
    <p:sldId id="350" r:id="rId37"/>
    <p:sldId id="269" r:id="rId38"/>
    <p:sldId id="346" r:id="rId39"/>
    <p:sldId id="345" r:id="rId40"/>
    <p:sldId id="284" r:id="rId41"/>
    <p:sldId id="285" r:id="rId42"/>
    <p:sldId id="286" r:id="rId43"/>
    <p:sldId id="318" r:id="rId44"/>
    <p:sldId id="287" r:id="rId45"/>
    <p:sldId id="309" r:id="rId46"/>
    <p:sldId id="310" r:id="rId47"/>
    <p:sldId id="312" r:id="rId48"/>
    <p:sldId id="311" r:id="rId49"/>
    <p:sldId id="313" r:id="rId50"/>
    <p:sldId id="314" r:id="rId51"/>
    <p:sldId id="315" r:id="rId52"/>
    <p:sldId id="351" r:id="rId53"/>
    <p:sldId id="316" r:id="rId54"/>
    <p:sldId id="317" r:id="rId55"/>
    <p:sldId id="319" r:id="rId56"/>
    <p:sldId id="320" r:id="rId57"/>
    <p:sldId id="321" r:id="rId58"/>
    <p:sldId id="322" r:id="rId59"/>
    <p:sldId id="323" r:id="rId60"/>
    <p:sldId id="324" r:id="rId61"/>
    <p:sldId id="326" r:id="rId62"/>
    <p:sldId id="327" r:id="rId63"/>
    <p:sldId id="328" r:id="rId64"/>
    <p:sldId id="288" r:id="rId65"/>
    <p:sldId id="330" r:id="rId66"/>
    <p:sldId id="331" r:id="rId67"/>
    <p:sldId id="332" r:id="rId68"/>
    <p:sldId id="333" r:id="rId69"/>
    <p:sldId id="338" r:id="rId70"/>
    <p:sldId id="334" r:id="rId71"/>
    <p:sldId id="335" r:id="rId72"/>
    <p:sldId id="336" r:id="rId73"/>
    <p:sldId id="337" r:id="rId74"/>
    <p:sldId id="339" r:id="rId75"/>
    <p:sldId id="340" r:id="rId76"/>
    <p:sldId id="290" r:id="rId77"/>
    <p:sldId id="341" r:id="rId78"/>
    <p:sldId id="291" r:id="rId79"/>
    <p:sldId id="342" r:id="rId80"/>
    <p:sldId id="347"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some manipulations to the mapping.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4/5/2021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4/5/2021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231900"/>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231900"/>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5" y="1253331"/>
            <a:ext cx="3272151" cy="4351338"/>
          </a:xfrm>
        </p:spPr>
      </p:pic>
    </p:spTree>
    <p:extLst>
      <p:ext uri="{BB962C8B-B14F-4D97-AF65-F5344CB8AC3E}">
        <p14:creationId xmlns:p14="http://schemas.microsoft.com/office/powerpoint/2010/main" val="467891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826</TotalTime>
  <Words>5560</Words>
  <Application>Microsoft Office PowerPoint</Application>
  <PresentationFormat>Widescreen</PresentationFormat>
  <Paragraphs>456</Paragraphs>
  <Slides>81</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86</cp:revision>
  <dcterms:created xsi:type="dcterms:W3CDTF">2021-03-06T21:07:36Z</dcterms:created>
  <dcterms:modified xsi:type="dcterms:W3CDTF">2021-04-05T18:46:51Z</dcterms:modified>
</cp:coreProperties>
</file>